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6" r:id="rId6"/>
    <p:sldId id="26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7F5DBB-CCAD-4F91-932D-200C5FDB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B07C2C3-57EE-419E-81B6-0D40AB008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C0347F-4367-4A50-8B4C-B95E5BD5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B64D1B-03AA-4152-96DE-1D4767EC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C11B51-2CC5-4DA4-87F9-44899CC5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66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A6ECC-1A54-4659-BA8F-8D70C54F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168137-2CEA-4311-823C-870AA87FE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5C6979-74C4-43CC-B10F-24723207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FDC862-897B-48B2-BA47-7094FFC0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B02BAA-9CCF-466F-973E-25864025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878FF9-6CB6-4466-B964-43EAE0DE1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AFF987-799B-47F9-BD5D-9765F23F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9674F5-9B83-40A9-B788-BF27A489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7407B1-2CB8-4BDC-944F-E713190A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3B1039-9969-4B0C-BAED-9CBDFF52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CD3F1-E8D7-4D63-94B0-F96B76A2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5638B1-A933-4C48-A87C-F257CFFC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1D4D7B-D1A5-4700-A0E0-BB3221E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B1D89F-9DBF-4FD9-8FCD-62B33DA1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E1ECD9-49BA-4C89-B44D-311CA44E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09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F8913-B4C6-4706-B6BF-BD188B3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FBD720-96AD-4B01-B0F6-EACC02EA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828A89-F6EA-40D6-A62C-F279443C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8437B-99A1-4EE5-9DB2-0501A0D0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A6E317-E656-4719-AF45-DFE1FCD4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25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398B0-EDAE-4FD5-8A82-D585B3AB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6ECF9D-4A3F-4D4B-85E5-D2DD3C87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A7528-49B0-42CE-AF52-CD5ACFBA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B0460E-AC9F-4AD6-A7C3-82AD530E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4518D7D-8E63-406D-AE8D-6CE54FF1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2D925A-EA2B-4795-9D08-FD448C7D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3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DC12E-D47F-4E79-B452-964A781E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21B8C9-1405-42AD-8FDE-1A596DA6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CDBFB2-9741-4CE0-9D25-E0410C35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A526ED2-9367-4C52-A697-9F76B9AB6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59187F-DA69-4126-AE49-CDB9B4E9E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00A2D0-521A-4849-901F-471A4712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6E02076-D1CF-4C00-9B22-6EC7C720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882DFDB-FD89-480C-8613-6AE4E719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75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B93FAE-E39A-4B6B-A9C4-089A6C4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191B0C-2169-442E-94F3-FFC65B04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B2A6A2-E0B0-4F7C-9573-BB9E7B0B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BF8DB5A-3D54-4628-8575-C7724A4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7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062AFB-7C91-4663-BD6F-B9B700F5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6C3B15-2C29-4D7F-AE0A-35626210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26B622-4A33-4307-A32C-424F620B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F2224B-AC3A-4671-88BD-118680A8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A1DDFC-884E-42DA-84AB-13EB98CF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084339-6818-4D11-BD2E-29A416DC3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6401A2-C42C-4BFC-AD17-DA63D312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F6BBCD-33C2-4CBA-A686-9686D43B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445F65-2338-452A-ABBE-E35D06B3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9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5DE9B-A183-4F1C-99C2-377826D4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8FBB67-47AC-4264-B718-EC13F62C8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2CF830-60B9-4451-AC5C-5E4C17B6B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44B384-AD47-4A30-B0E9-A901527C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B6266A-2D03-4023-8376-05E164D1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B65AE3-0313-46FD-9C5D-77FAE028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61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DE2FF5-9F6B-474D-BFC0-9A1D9F3A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CBB647-0252-4F78-9F11-10829D87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89D92F-D995-495C-A790-BB86AB1F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4216-1B6E-41EC-A9D4-313840B770A5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6DD88A-B5DB-427A-A6D9-1FBC94E9B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5FA528-A789-46F9-8244-6033F78E5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20E4-1D20-4324-BA77-DBDF7968E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4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ss.ac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40AB2-7136-47E1-965C-1EF34F72A3B5}"/>
              </a:ext>
            </a:extLst>
          </p:cNvPr>
          <p:cNvSpPr txBox="1"/>
          <p:nvPr/>
        </p:nvSpPr>
        <p:spPr>
          <a:xfrm>
            <a:off x="1374192" y="3044278"/>
            <a:ext cx="9443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err="1"/>
              <a:t>에코업</a:t>
            </a:r>
            <a:r>
              <a:rPr lang="ko-KR" altLang="en-US" sz="4400" b="1" dirty="0"/>
              <a:t> 핵심역량진단 설문 참여 방법</a:t>
            </a:r>
          </a:p>
        </p:txBody>
      </p:sp>
      <p:pic>
        <p:nvPicPr>
          <p:cNvPr id="3" name="그림 2" descr="폰트, 텍스트, 로고, 그래픽이(가) 표시된 사진&#10;&#10;자동 생성된 설명">
            <a:extLst>
              <a:ext uri="{FF2B5EF4-FFF2-40B4-BE49-F238E27FC236}">
                <a16:creationId xmlns:a16="http://schemas.microsoft.com/office/drawing/2014/main" id="{B860B865-D7D0-4896-983F-C40073C6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6" y="1564005"/>
            <a:ext cx="5276027" cy="37299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77" y="5712904"/>
            <a:ext cx="3011648" cy="8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1BFE2-7D88-4EC7-937B-92C7BBEA0347}"/>
              </a:ext>
            </a:extLst>
          </p:cNvPr>
          <p:cNvSpPr txBox="1"/>
          <p:nvPr/>
        </p:nvSpPr>
        <p:spPr>
          <a:xfrm>
            <a:off x="454118" y="33131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에코업</a:t>
            </a:r>
            <a:r>
              <a:rPr lang="ko-KR" altLang="en-US" b="1" dirty="0"/>
              <a:t> </a:t>
            </a:r>
            <a:r>
              <a:rPr lang="ko-KR" altLang="en-US" b="1" dirty="0" err="1"/>
              <a:t>혁심역량진단</a:t>
            </a:r>
            <a:r>
              <a:rPr lang="ko-KR" altLang="en-US" b="1" dirty="0"/>
              <a:t> 설문 참여 방법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413F43-CF65-4CF3-AA15-A5FB5899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18" y="799637"/>
            <a:ext cx="8309832" cy="4660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8829E-DB54-4F75-B069-06637A70FA30}"/>
              </a:ext>
            </a:extLst>
          </p:cNvPr>
          <p:cNvSpPr txBox="1"/>
          <p:nvPr/>
        </p:nvSpPr>
        <p:spPr>
          <a:xfrm>
            <a:off x="454118" y="5460107"/>
            <a:ext cx="477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COSS-HUB LMS </a:t>
            </a:r>
            <a:r>
              <a:rPr lang="ko-KR" altLang="en-US" sz="1200" dirty="0"/>
              <a:t>시스템</a:t>
            </a:r>
            <a:r>
              <a:rPr lang="en-US" altLang="ko-KR" sz="1200" dirty="0"/>
              <a:t>(</a:t>
            </a:r>
            <a:r>
              <a:rPr lang="en-US" altLang="ko-KR" sz="1200" dirty="0">
                <a:hlinkClick r:id="rId3"/>
              </a:rPr>
              <a:t>https://coss.ac.kr</a:t>
            </a:r>
            <a:r>
              <a:rPr lang="en-US" altLang="ko-KR" sz="1200" dirty="0"/>
              <a:t>) </a:t>
            </a:r>
            <a:r>
              <a:rPr lang="ko-KR" altLang="en-US" sz="1200" dirty="0"/>
              <a:t>접속 후 </a:t>
            </a:r>
            <a:r>
              <a:rPr lang="en-US" altLang="ko-KR" sz="1200" dirty="0"/>
              <a:t>[</a:t>
            </a:r>
            <a:r>
              <a:rPr lang="ko-KR" altLang="en-US" sz="1200" dirty="0"/>
              <a:t>로그인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2. </a:t>
            </a:r>
            <a:r>
              <a:rPr lang="ko-KR" altLang="en-US" sz="1200" dirty="0"/>
              <a:t>회원가입자</a:t>
            </a:r>
            <a:r>
              <a:rPr lang="en-US" altLang="ko-KR" sz="1200" dirty="0"/>
              <a:t>: </a:t>
            </a:r>
            <a:r>
              <a:rPr lang="ko-KR" altLang="en-US" sz="1200" dirty="0"/>
              <a:t>고려대학교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서울</a:t>
            </a:r>
            <a:r>
              <a:rPr lang="en-US" altLang="ko-KR" sz="1200" dirty="0" smtClean="0"/>
              <a:t>), </a:t>
            </a:r>
            <a:r>
              <a:rPr lang="ko-KR" altLang="en-US" sz="1200" dirty="0"/>
              <a:t>학번</a:t>
            </a:r>
            <a:r>
              <a:rPr lang="en-US" altLang="ko-KR" sz="1200" dirty="0"/>
              <a:t>, PW </a:t>
            </a:r>
            <a:r>
              <a:rPr lang="ko-KR" altLang="en-US" sz="1200" dirty="0"/>
              <a:t>입력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3. </a:t>
            </a:r>
            <a:r>
              <a:rPr lang="ko-KR" altLang="en-US" sz="1200" dirty="0"/>
              <a:t>미회원가입자</a:t>
            </a:r>
            <a:r>
              <a:rPr lang="en-US" altLang="ko-KR" sz="1200" dirty="0"/>
              <a:t>: </a:t>
            </a:r>
            <a:r>
              <a:rPr lang="ko-KR" altLang="en-US" sz="1200" dirty="0"/>
              <a:t>회원가입 후 이용 가능</a:t>
            </a:r>
            <a:r>
              <a:rPr lang="en-US" altLang="ko-KR" sz="1200" dirty="0"/>
              <a:t>(</a:t>
            </a:r>
            <a:r>
              <a:rPr lang="ko-KR" altLang="en-US" sz="1200" dirty="0"/>
              <a:t>사업단 가입 승인 필</a:t>
            </a:r>
            <a:r>
              <a:rPr lang="en-US" altLang="ko-KR" sz="1200" dirty="0"/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C1E1D7B-2688-41B2-8482-74CDF654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09" y="1970995"/>
            <a:ext cx="4168481" cy="291601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5F0C66E-A463-4B96-AD0B-044EC4FAB422}"/>
              </a:ext>
            </a:extLst>
          </p:cNvPr>
          <p:cNvCxnSpPr>
            <a:cxnSpLocks/>
          </p:cNvCxnSpPr>
          <p:nvPr/>
        </p:nvCxnSpPr>
        <p:spPr>
          <a:xfrm>
            <a:off x="8747016" y="1549400"/>
            <a:ext cx="177800" cy="42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D16838-B148-4B75-B07B-B1CB97FD1E00}"/>
              </a:ext>
            </a:extLst>
          </p:cNvPr>
          <p:cNvSpPr/>
          <p:nvPr/>
        </p:nvSpPr>
        <p:spPr>
          <a:xfrm>
            <a:off x="8318915" y="4584107"/>
            <a:ext cx="890070" cy="302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53E8AB-B61D-4CFA-B3FD-4CEA34D952CA}"/>
              </a:ext>
            </a:extLst>
          </p:cNvPr>
          <p:cNvSpPr/>
          <p:nvPr/>
        </p:nvSpPr>
        <p:spPr>
          <a:xfrm>
            <a:off x="6857509" y="3428999"/>
            <a:ext cx="4168481" cy="956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95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52F9F22-8B92-404E-A7FE-9A010852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8" y="829873"/>
            <a:ext cx="8842057" cy="4630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46A52-6C86-4A44-9E2C-1DCAF10ACB5E}"/>
              </a:ext>
            </a:extLst>
          </p:cNvPr>
          <p:cNvSpPr txBox="1"/>
          <p:nvPr/>
        </p:nvSpPr>
        <p:spPr>
          <a:xfrm>
            <a:off x="454118" y="33131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에코업</a:t>
            </a:r>
            <a:r>
              <a:rPr lang="ko-KR" altLang="en-US" b="1" dirty="0"/>
              <a:t> </a:t>
            </a:r>
            <a:r>
              <a:rPr lang="ko-KR" altLang="en-US" b="1" dirty="0" err="1"/>
              <a:t>혁심역량진단</a:t>
            </a:r>
            <a:r>
              <a:rPr lang="ko-KR" altLang="en-US" b="1" dirty="0"/>
              <a:t> 설문 참여 방법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30221-97AA-4B30-AC1C-13B955871666}"/>
              </a:ext>
            </a:extLst>
          </p:cNvPr>
          <p:cNvSpPr txBox="1"/>
          <p:nvPr/>
        </p:nvSpPr>
        <p:spPr>
          <a:xfrm>
            <a:off x="454118" y="5460107"/>
            <a:ext cx="4791696" cy="8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/>
              <a:t>로그인 후 메인 화면 우측 상단 메뉴 중 </a:t>
            </a:r>
            <a:r>
              <a:rPr lang="en-US" altLang="ko-KR" sz="1200" dirty="0"/>
              <a:t>[</a:t>
            </a:r>
            <a:r>
              <a:rPr lang="ko-KR" altLang="en-US" sz="1200" dirty="0"/>
              <a:t>사업단 </a:t>
            </a:r>
            <a:r>
              <a:rPr lang="en-US" altLang="ko-KR" sz="1200" dirty="0"/>
              <a:t>LMS </a:t>
            </a:r>
            <a:r>
              <a:rPr lang="ko-KR" altLang="en-US" sz="1200" dirty="0"/>
              <a:t>선택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/>
              <a:t>하위메뉴로 사업단 명이 펼쳐지면 </a:t>
            </a:r>
            <a:r>
              <a:rPr lang="en-US" altLang="ko-KR" sz="1200" dirty="0"/>
              <a:t>[</a:t>
            </a:r>
            <a:r>
              <a:rPr lang="ko-KR" altLang="en-US" sz="1200" dirty="0" err="1"/>
              <a:t>에코업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/>
              <a:t>[</a:t>
            </a:r>
            <a:r>
              <a:rPr lang="ko-KR" altLang="en-US" sz="1200" dirty="0"/>
              <a:t>사업단 </a:t>
            </a:r>
            <a:r>
              <a:rPr lang="en-US" altLang="ko-KR" sz="1200" dirty="0"/>
              <a:t>LMS </a:t>
            </a:r>
            <a:r>
              <a:rPr lang="ko-KR" altLang="en-US" sz="1200" dirty="0"/>
              <a:t>선택</a:t>
            </a:r>
            <a:r>
              <a:rPr lang="en-US" altLang="ko-KR" sz="1200" dirty="0"/>
              <a:t>] </a:t>
            </a:r>
            <a:r>
              <a:rPr lang="ko-KR" altLang="en-US" sz="1200" dirty="0"/>
              <a:t>메뉴 옆의 </a:t>
            </a:r>
            <a:r>
              <a:rPr lang="en-US" altLang="ko-KR" sz="1200" dirty="0"/>
              <a:t>[</a:t>
            </a:r>
            <a:r>
              <a:rPr lang="ko-KR" altLang="en-US" sz="1200" dirty="0"/>
              <a:t>이동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32727D1-F592-4BD4-97FB-E50518CBBD18}"/>
              </a:ext>
            </a:extLst>
          </p:cNvPr>
          <p:cNvSpPr/>
          <p:nvPr/>
        </p:nvSpPr>
        <p:spPr>
          <a:xfrm>
            <a:off x="6841066" y="1024468"/>
            <a:ext cx="29633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00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6F22B-7D47-4DCD-9B3E-942FF7E903C8}"/>
              </a:ext>
            </a:extLst>
          </p:cNvPr>
          <p:cNvSpPr txBox="1"/>
          <p:nvPr/>
        </p:nvSpPr>
        <p:spPr>
          <a:xfrm>
            <a:off x="454118" y="33131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에코업</a:t>
            </a:r>
            <a:r>
              <a:rPr lang="ko-KR" altLang="en-US" b="1" dirty="0"/>
              <a:t> </a:t>
            </a:r>
            <a:r>
              <a:rPr lang="ko-KR" altLang="en-US" b="1" dirty="0" err="1"/>
              <a:t>혁심역량진단</a:t>
            </a:r>
            <a:r>
              <a:rPr lang="ko-KR" altLang="en-US" b="1" dirty="0"/>
              <a:t> 설문 참여 방법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2DF63A3-C41A-4B59-801B-2D472E9BECFF}"/>
              </a:ext>
            </a:extLst>
          </p:cNvPr>
          <p:cNvGrpSpPr/>
          <p:nvPr/>
        </p:nvGrpSpPr>
        <p:grpSpPr>
          <a:xfrm>
            <a:off x="389466" y="898578"/>
            <a:ext cx="8559801" cy="4469289"/>
            <a:chOff x="389466" y="898578"/>
            <a:chExt cx="9409725" cy="487569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A9EB93F-F67F-4769-9FAA-803CA2D2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118" y="898578"/>
              <a:ext cx="9345073" cy="487569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E7EB6E7-5472-4C84-B897-6AC10CB363DC}"/>
                </a:ext>
              </a:extLst>
            </p:cNvPr>
            <p:cNvSpPr/>
            <p:nvPr/>
          </p:nvSpPr>
          <p:spPr>
            <a:xfrm>
              <a:off x="9502857" y="1083732"/>
              <a:ext cx="296334" cy="2286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67E9EAE-7291-4241-AD2B-DA73FAA56687}"/>
                </a:ext>
              </a:extLst>
            </p:cNvPr>
            <p:cNvSpPr/>
            <p:nvPr/>
          </p:nvSpPr>
          <p:spPr>
            <a:xfrm>
              <a:off x="389466" y="1083731"/>
              <a:ext cx="372534" cy="2963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BD5F26A-EBDD-4157-80CB-46FE23CA26A2}"/>
                </a:ext>
              </a:extLst>
            </p:cNvPr>
            <p:cNvSpPr/>
            <p:nvPr/>
          </p:nvSpPr>
          <p:spPr>
            <a:xfrm>
              <a:off x="454117" y="4004733"/>
              <a:ext cx="1315415" cy="2370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B33216-8015-445A-9A11-7B73CD306FCA}"/>
              </a:ext>
            </a:extLst>
          </p:cNvPr>
          <p:cNvSpPr txBox="1"/>
          <p:nvPr/>
        </p:nvSpPr>
        <p:spPr>
          <a:xfrm>
            <a:off x="454118" y="5460107"/>
            <a:ext cx="5445722" cy="610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/>
              <a:t>LMS</a:t>
            </a:r>
            <a:r>
              <a:rPr lang="ko-KR" altLang="en-US" sz="1200" dirty="0"/>
              <a:t>메인 화면 좌측 상단의        메뉴 클릭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/>
              <a:t>좌측으로 메뉴 펼쳐지면 </a:t>
            </a:r>
            <a:r>
              <a:rPr lang="en-US" altLang="ko-KR" sz="1200" dirty="0"/>
              <a:t>[</a:t>
            </a:r>
            <a:r>
              <a:rPr lang="ko-KR" altLang="en-US" sz="1200" dirty="0"/>
              <a:t>학습도우미</a:t>
            </a:r>
            <a:r>
              <a:rPr lang="en-US" altLang="ko-KR" sz="1200" dirty="0"/>
              <a:t>] </a:t>
            </a:r>
            <a:r>
              <a:rPr lang="ko-KR" altLang="en-US" sz="1200" dirty="0"/>
              <a:t>메뉴의 </a:t>
            </a:r>
            <a:r>
              <a:rPr lang="ko-KR" altLang="en-US" sz="1200" dirty="0" err="1"/>
              <a:t>하위메뉴인</a:t>
            </a:r>
            <a:r>
              <a:rPr lang="ko-KR" altLang="en-US" sz="1200" dirty="0"/>
              <a:t> </a:t>
            </a:r>
            <a:r>
              <a:rPr lang="en-US" altLang="ko-KR" sz="1200" dirty="0"/>
              <a:t>[</a:t>
            </a:r>
            <a:r>
              <a:rPr lang="ko-KR" altLang="en-US" sz="1200" dirty="0"/>
              <a:t>역량진단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E480D18-0581-4E0E-A9F8-8DE6FCCA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38" y="5502442"/>
            <a:ext cx="233394" cy="2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6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A74FC7-CEDC-4DC8-AEEC-99CCF0BE8347}"/>
              </a:ext>
            </a:extLst>
          </p:cNvPr>
          <p:cNvSpPr txBox="1"/>
          <p:nvPr/>
        </p:nvSpPr>
        <p:spPr>
          <a:xfrm>
            <a:off x="454118" y="33131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에코업</a:t>
            </a:r>
            <a:r>
              <a:rPr lang="ko-KR" altLang="en-US" b="1" dirty="0"/>
              <a:t> </a:t>
            </a:r>
            <a:r>
              <a:rPr lang="ko-KR" altLang="en-US" b="1" dirty="0" err="1"/>
              <a:t>혁심역량진단</a:t>
            </a:r>
            <a:r>
              <a:rPr lang="ko-KR" altLang="en-US" b="1" dirty="0"/>
              <a:t> 설문 참여 방법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A17FC2F-1B0D-46D9-BA50-E86BE98BFE08}"/>
              </a:ext>
            </a:extLst>
          </p:cNvPr>
          <p:cNvGrpSpPr/>
          <p:nvPr/>
        </p:nvGrpSpPr>
        <p:grpSpPr>
          <a:xfrm>
            <a:off x="454118" y="880891"/>
            <a:ext cx="7255933" cy="4263641"/>
            <a:chOff x="0" y="511559"/>
            <a:chExt cx="12192000" cy="583488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6824BD0-7EFC-4241-9D0A-8BC1289F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559"/>
              <a:ext cx="12192000" cy="5834881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24D5BCA-B0BA-4799-82B3-A2374FB9E483}"/>
                </a:ext>
              </a:extLst>
            </p:cNvPr>
            <p:cNvSpPr/>
            <p:nvPr/>
          </p:nvSpPr>
          <p:spPr>
            <a:xfrm>
              <a:off x="11802534" y="788898"/>
              <a:ext cx="338885" cy="27163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E05219E-4692-4D60-95ED-5E477CF8C8B5}"/>
                </a:ext>
              </a:extLst>
            </p:cNvPr>
            <p:cNvSpPr/>
            <p:nvPr/>
          </p:nvSpPr>
          <p:spPr>
            <a:xfrm>
              <a:off x="80849" y="2018707"/>
              <a:ext cx="11967218" cy="3028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6FC3B5-2673-4D36-9A52-995BB7EF43E6}"/>
              </a:ext>
            </a:extLst>
          </p:cNvPr>
          <p:cNvSpPr txBox="1"/>
          <p:nvPr/>
        </p:nvSpPr>
        <p:spPr>
          <a:xfrm>
            <a:off x="454118" y="5460107"/>
            <a:ext cx="6696064" cy="8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/>
              <a:t>역량진단 메인 화면 내용 중 </a:t>
            </a:r>
            <a:r>
              <a:rPr lang="en-US" altLang="ko-KR" sz="1200" dirty="0"/>
              <a:t>1</a:t>
            </a:r>
            <a:r>
              <a:rPr lang="ko-KR" altLang="en-US" sz="1200" dirty="0"/>
              <a:t>번의 </a:t>
            </a:r>
            <a:r>
              <a:rPr lang="en-US" altLang="ko-KR" sz="1200" dirty="0"/>
              <a:t>[2025</a:t>
            </a:r>
            <a:r>
              <a:rPr lang="ko-KR" altLang="en-US" sz="1200" dirty="0"/>
              <a:t>학년도 </a:t>
            </a:r>
            <a:r>
              <a:rPr lang="en-US" altLang="ko-KR" sz="1200" dirty="0"/>
              <a:t>2</a:t>
            </a:r>
            <a:r>
              <a:rPr lang="ko-KR" altLang="en-US" sz="1200" dirty="0"/>
              <a:t>학기 </a:t>
            </a:r>
            <a:r>
              <a:rPr lang="ko-KR" altLang="en-US" sz="1200" dirty="0" err="1"/>
              <a:t>에코업</a:t>
            </a:r>
            <a:r>
              <a:rPr lang="ko-KR" altLang="en-US" sz="1200" dirty="0"/>
              <a:t> 핵심역량진단</a:t>
            </a:r>
            <a:r>
              <a:rPr lang="en-US" altLang="ko-KR" sz="1200" dirty="0"/>
              <a:t>] </a:t>
            </a:r>
            <a:r>
              <a:rPr lang="ko-KR" altLang="en-US" sz="1200" dirty="0"/>
              <a:t>존재유무 확인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/>
              <a:t>[2025</a:t>
            </a:r>
            <a:r>
              <a:rPr lang="ko-KR" altLang="en-US" sz="1200" dirty="0"/>
              <a:t>학년도 </a:t>
            </a:r>
            <a:r>
              <a:rPr lang="en-US" altLang="ko-KR" sz="1200" dirty="0"/>
              <a:t>2</a:t>
            </a:r>
            <a:r>
              <a:rPr lang="ko-KR" altLang="en-US" sz="1200" dirty="0"/>
              <a:t>학기 </a:t>
            </a:r>
            <a:r>
              <a:rPr lang="ko-KR" altLang="en-US" sz="1200" dirty="0" err="1"/>
              <a:t>에코업</a:t>
            </a:r>
            <a:r>
              <a:rPr lang="ko-KR" altLang="en-US" sz="1200" dirty="0"/>
              <a:t> 핵심역량진단</a:t>
            </a:r>
            <a:r>
              <a:rPr lang="en-US" altLang="ko-KR" sz="1200" dirty="0"/>
              <a:t>] </a:t>
            </a:r>
            <a:r>
              <a:rPr lang="ko-KR" altLang="en-US" sz="1200" dirty="0"/>
              <a:t>설문 확인했으면 우측의 </a:t>
            </a:r>
            <a:r>
              <a:rPr lang="en-US" altLang="ko-KR" sz="1200" dirty="0"/>
              <a:t>[</a:t>
            </a:r>
            <a:r>
              <a:rPr lang="ko-KR" altLang="en-US" sz="1200" dirty="0"/>
              <a:t>설문참여</a:t>
            </a:r>
            <a:r>
              <a:rPr lang="en-US" altLang="ko-KR" sz="1200" dirty="0"/>
              <a:t>] </a:t>
            </a:r>
            <a:r>
              <a:rPr lang="ko-KR" altLang="en-US" sz="1200" dirty="0"/>
              <a:t>클릭</a:t>
            </a:r>
            <a:endParaRPr lang="en-US" altLang="ko-KR" sz="12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/>
              <a:t>설문작성 완료 후 우측 상단의 </a:t>
            </a:r>
            <a:r>
              <a:rPr lang="en-US" altLang="ko-KR" sz="1200" dirty="0"/>
              <a:t>[</a:t>
            </a:r>
            <a:r>
              <a:rPr lang="ko-KR" altLang="en-US" sz="1200" dirty="0"/>
              <a:t>제출</a:t>
            </a:r>
            <a:r>
              <a:rPr lang="en-US" altLang="ko-KR" sz="1200" dirty="0"/>
              <a:t>]</a:t>
            </a:r>
            <a:r>
              <a:rPr lang="ko-KR" altLang="en-US" sz="1200" dirty="0"/>
              <a:t> 클릭하여 설문 종료 </a:t>
            </a:r>
            <a:endParaRPr lang="en-US" altLang="ko-KR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C61A262-D48B-4C0F-AEC7-3BB80CF97A0A}"/>
              </a:ext>
            </a:extLst>
          </p:cNvPr>
          <p:cNvSpPr/>
          <p:nvPr/>
        </p:nvSpPr>
        <p:spPr>
          <a:xfrm>
            <a:off x="6349999" y="1983387"/>
            <a:ext cx="296334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5E4A8D06-6806-46DE-9DF1-957DF355AA95}"/>
              </a:ext>
            </a:extLst>
          </p:cNvPr>
          <p:cNvCxnSpPr>
            <a:cxnSpLocks/>
          </p:cNvCxnSpPr>
          <p:nvPr/>
        </p:nvCxnSpPr>
        <p:spPr>
          <a:xfrm>
            <a:off x="6498166" y="2211987"/>
            <a:ext cx="0" cy="809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B7C6AF56-4925-4C66-9880-41ABCE89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51" y="3029645"/>
            <a:ext cx="7169461" cy="185087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8080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폰트, 텍스트, 로고, 그래픽이(가) 표시된 사진&#10;&#10;자동 생성된 설명">
            <a:extLst>
              <a:ext uri="{FF2B5EF4-FFF2-40B4-BE49-F238E27FC236}">
                <a16:creationId xmlns:a16="http://schemas.microsoft.com/office/drawing/2014/main" id="{B860B865-D7D0-4896-983F-C40073C6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6" y="1564005"/>
            <a:ext cx="5276027" cy="372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40AB2-7136-47E1-965C-1EF34F72A3B5}"/>
              </a:ext>
            </a:extLst>
          </p:cNvPr>
          <p:cNvSpPr txBox="1"/>
          <p:nvPr/>
        </p:nvSpPr>
        <p:spPr>
          <a:xfrm>
            <a:off x="4519284" y="3044278"/>
            <a:ext cx="3153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/>
              <a:t>감사합니다</a:t>
            </a:r>
            <a:r>
              <a:rPr lang="en-US" altLang="ko-KR" sz="4400" b="1" dirty="0"/>
              <a:t>.</a:t>
            </a:r>
            <a:endParaRPr lang="ko-KR" altLang="en-US" sz="4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4" y="5593708"/>
            <a:ext cx="3473041" cy="8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164</Words>
  <Application>Microsoft Office PowerPoint</Application>
  <PresentationFormat>와이드스크린</PresentationFormat>
  <Paragraphs>17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Dahee Jang</dc:creator>
  <cp:lastModifiedBy>KOREA</cp:lastModifiedBy>
  <cp:revision>4</cp:revision>
  <dcterms:created xsi:type="dcterms:W3CDTF">2025-08-29T05:34:33Z</dcterms:created>
  <dcterms:modified xsi:type="dcterms:W3CDTF">2025-09-03T06:39:20Z</dcterms:modified>
</cp:coreProperties>
</file>